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22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998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726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73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736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751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2614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136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434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816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596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857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D02E4-F696-4883-830C-45DF5322B7F6}" type="datetimeFigureOut">
              <a:rPr lang="fi-FI" smtClean="0"/>
              <a:t>30.4.2018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15D1-B63A-4159-94B6-72F3E6EC4E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67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CB0A3E-9AE1-C546-AB20-A1D536020D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1F659E1-2AF0-E449-8150-DF49CFB381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E04FC5A-D2C5-1643-A281-F0DD3685FA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55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Grann Mirva</dc:creator>
  <cp:lastModifiedBy>Grann Mirva</cp:lastModifiedBy>
  <cp:revision>1</cp:revision>
  <dcterms:created xsi:type="dcterms:W3CDTF">2018-04-30T12:13:37Z</dcterms:created>
  <dcterms:modified xsi:type="dcterms:W3CDTF">2018-04-30T12:14:26Z</dcterms:modified>
</cp:coreProperties>
</file>